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074" y="648176"/>
            <a:ext cx="7496651" cy="5073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950"/>
              </a:lnSpc>
              <a:buNone/>
            </a:pPr>
            <a:r>
              <a:rPr lang="en-US" sz="6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AI-Powered Early Disease Detection for Rural Healthcare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6310074" y="6074926"/>
            <a:ext cx="7496651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Revolutionizing rural healthcare through AI and mobile diagnostics. Our solution bridges the gap between advanced medical technology and underserved communities, promising a future where timely diagnosis saves lives.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1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099" y="3631883"/>
            <a:ext cx="13050203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Transforming Rural Healthcare with AI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099" y="5381625"/>
            <a:ext cx="4199573" cy="2038112"/>
          </a:xfrm>
          <a:prstGeom prst="roundRect">
            <a:avLst>
              <a:gd name="adj" fmla="val 46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461" y="5614988"/>
            <a:ext cx="296001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461" y="6103025"/>
            <a:ext cx="373284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dramatically reduces healthcare inequity between urban and rural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5414" y="5381625"/>
            <a:ext cx="4199573" cy="2038112"/>
          </a:xfrm>
          <a:prstGeom prst="roundRect">
            <a:avLst>
              <a:gd name="adj" fmla="val 46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8776" y="5614988"/>
            <a:ext cx="282213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Lives Saved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8776" y="6103025"/>
            <a:ext cx="373284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detection and rapid treatment could save thousands of lives annually.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729" y="5381625"/>
            <a:ext cx="4199573" cy="2038112"/>
          </a:xfrm>
          <a:prstGeom prst="roundRect">
            <a:avLst>
              <a:gd name="adj" fmla="val 46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091" y="5614988"/>
            <a:ext cx="336137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Join the Revolution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091" y="6103025"/>
            <a:ext cx="373284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 part of transforming rural healthcare. Together, we can make a difference.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1002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Rural Healthcare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89620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Limited Diagnostics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Rural areas lack advanced diagnostic tools, leading to delayed or missed diagnoses.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83881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Specialist Shortage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Few specialized healthcare workers choose to practice in remote, rural locations.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8682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Increased Mortality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Delayed diagnoses in rural areas significantly increase mortality rates for treatable conditions.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2495"/>
            <a:ext cx="1098970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 of Diagnostic Delays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176361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Rural Population at Risk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609600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45% of rural inhabitants lack access to timely medical diagnosis.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176361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Condition Delays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141" y="609600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delay in diagnosing critical conditions in rural areas: 3.5 weeks.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14305"/>
            <a:ext cx="4136231" cy="2628900"/>
          </a:xfrm>
          <a:prstGeom prst="roundRect">
            <a:avLst>
              <a:gd name="adj" fmla="val 3944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176361"/>
            <a:ext cx="33182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Mortality Impact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710238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Delayed diagnoses increase mortality rates by 30% in rural communities.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378" y="3368873"/>
            <a:ext cx="13161645" cy="1311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Solution: AI-Powered Early Disease Detection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8" y="4994910"/>
            <a:ext cx="4387215" cy="8392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166" y="6148864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Triage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166" y="6602492"/>
            <a:ext cx="396763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algorithms analyze symptoms and prioritize cases efficiently.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3" y="4994910"/>
            <a:ext cx="4387215" cy="8392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381" y="6148864"/>
            <a:ext cx="31650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Mobile Diagnostics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381" y="6602492"/>
            <a:ext cx="396763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Portable units bring cutting-edge medical technology to remote areas.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808" y="4994910"/>
            <a:ext cx="4387215" cy="8392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596" y="6148864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Telemedicine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596" y="6602492"/>
            <a:ext cx="396763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rural patients with urban specialists for expert consultations.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4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860" y="2579132"/>
            <a:ext cx="10367724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How It Works: End-to-End Solution Flow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4033" y="3361134"/>
            <a:ext cx="22860" cy="4404836"/>
          </a:xfrm>
          <a:prstGeom prst="roundRect">
            <a:avLst>
              <a:gd name="adj" fmla="val 310731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012865" y="3730228"/>
            <a:ext cx="591860" cy="22860"/>
          </a:xfrm>
          <a:prstGeom prst="roundRect">
            <a:avLst>
              <a:gd name="adj" fmla="val 310731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55201" y="3551396"/>
            <a:ext cx="380524" cy="380524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9502" y="3614738"/>
            <a:ext cx="13192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75579" y="3530203"/>
            <a:ext cx="255127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Mobile Diagnostics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75579" y="3895963"/>
            <a:ext cx="122629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Portable units collect patient data and samples in rural areas.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2865" y="4873704"/>
            <a:ext cx="591860" cy="22860"/>
          </a:xfrm>
          <a:prstGeom prst="roundRect">
            <a:avLst>
              <a:gd name="adj" fmla="val 310731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655201" y="4694873"/>
            <a:ext cx="380524" cy="380524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39497" y="4758214"/>
            <a:ext cx="21181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75579" y="4673679"/>
            <a:ext cx="241601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AI-powered Triage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75579" y="5039439"/>
            <a:ext cx="122629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algorithms analyze data to identify potential health risks.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12865" y="6017181"/>
            <a:ext cx="591860" cy="22860"/>
          </a:xfrm>
          <a:prstGeom prst="roundRect">
            <a:avLst>
              <a:gd name="adj" fmla="val 310731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55201" y="5838349"/>
            <a:ext cx="380524" cy="380524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39021" y="5901690"/>
            <a:ext cx="21288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75579" y="5817156"/>
            <a:ext cx="352198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Telemedicine Consultation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75579" y="6182916"/>
            <a:ext cx="122629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connects critical cases with urban specialists for immediate review.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2865" y="7160657"/>
            <a:ext cx="591860" cy="22860"/>
          </a:xfrm>
          <a:prstGeom prst="roundRect">
            <a:avLst>
              <a:gd name="adj" fmla="val 310731"/>
            </a:avLst>
          </a:prstGeom>
          <a:solidFill>
            <a:srgbClr val="BCDB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55201" y="6981825"/>
            <a:ext cx="380524" cy="380524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36283" y="7045166"/>
            <a:ext cx="21836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75579" y="6960632"/>
            <a:ext cx="373749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Priority Queue Management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75579" y="7326392"/>
            <a:ext cx="122629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are efficiently prioritized based on AI-determined urgency levels.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499" y="441127"/>
            <a:ext cx="8021003" cy="1002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Technologies Behind the Solution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9" y="1684496"/>
            <a:ext cx="401122" cy="401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1499" y="2245995"/>
            <a:ext cx="200560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AI/ML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561499" y="2592943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TensorFlow and PyTorch power our advanced disease detection models.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9" y="3330893"/>
            <a:ext cx="401122" cy="4011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499" y="3892391"/>
            <a:ext cx="206906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Cloud Platforms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561499" y="4239339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and Google Cloud ensure scalable, reliable data processing and storage.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99" y="4977289"/>
            <a:ext cx="401122" cy="4011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1499" y="5538788"/>
            <a:ext cx="200560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Mobile &amp; IoT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561499" y="5885736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Custom-built mobile diagnostic tools integrate seamlessly with our AI system.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9" y="6623685"/>
            <a:ext cx="401122" cy="4011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1499" y="7185184"/>
            <a:ext cx="200560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Telemedicine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561499" y="7532132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and React.js create a smooth, responsive telemedicine interface.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4" y="542330"/>
            <a:ext cx="5002292" cy="7146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4342" y="532686"/>
            <a:ext cx="7788116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Roadmap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443424" y="2033588"/>
            <a:ext cx="22860" cy="5664518"/>
          </a:xfrm>
          <a:prstGeom prst="roundRect">
            <a:avLst>
              <a:gd name="adj" fmla="val 355903"/>
            </a:avLst>
          </a:prstGeom>
          <a:solidFill>
            <a:srgbClr val="BCDBD4"/>
          </a:solidFill>
          <a:ln/>
        </p:spPr>
      </p:sp>
      <p:sp>
        <p:nvSpPr>
          <p:cNvPr id="6" name="Shape 2"/>
          <p:cNvSpPr/>
          <p:nvPr/>
        </p:nvSpPr>
        <p:spPr>
          <a:xfrm>
            <a:off x="6649879" y="2457926"/>
            <a:ext cx="677942" cy="22860"/>
          </a:xfrm>
          <a:prstGeom prst="roundRect">
            <a:avLst>
              <a:gd name="adj" fmla="val 355903"/>
            </a:avLst>
          </a:prstGeom>
          <a:solidFill>
            <a:srgbClr val="BCDBD4"/>
          </a:solidFill>
          <a:ln/>
        </p:spPr>
      </p:sp>
      <p:sp>
        <p:nvSpPr>
          <p:cNvPr id="7" name="Shape 3"/>
          <p:cNvSpPr/>
          <p:nvPr/>
        </p:nvSpPr>
        <p:spPr>
          <a:xfrm>
            <a:off x="6236970" y="2251472"/>
            <a:ext cx="435769" cy="435769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79250" y="2324100"/>
            <a:ext cx="1510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7520226" y="2227183"/>
            <a:ext cx="4137541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Research &amp; Data Collection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520226" y="2646045"/>
            <a:ext cx="643223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extensive medical data to train our AI models effectively.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649879" y="3767495"/>
            <a:ext cx="677942" cy="22860"/>
          </a:xfrm>
          <a:prstGeom prst="roundRect">
            <a:avLst>
              <a:gd name="adj" fmla="val 355903"/>
            </a:avLst>
          </a:prstGeom>
          <a:solidFill>
            <a:srgbClr val="BCDBD4"/>
          </a:solidFill>
          <a:ln/>
        </p:spPr>
      </p:sp>
      <p:sp>
        <p:nvSpPr>
          <p:cNvPr id="12" name="Shape 8"/>
          <p:cNvSpPr/>
          <p:nvPr/>
        </p:nvSpPr>
        <p:spPr>
          <a:xfrm>
            <a:off x="6236970" y="3561040"/>
            <a:ext cx="435769" cy="435769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33530" y="3633668"/>
            <a:ext cx="24264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7520226" y="3536752"/>
            <a:ext cx="339435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Model Development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20226" y="3955613"/>
            <a:ext cx="643223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and refine AI algorithms for accurate disease detection and triage.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649879" y="5386983"/>
            <a:ext cx="677942" cy="22860"/>
          </a:xfrm>
          <a:prstGeom prst="roundRect">
            <a:avLst>
              <a:gd name="adj" fmla="val 355903"/>
            </a:avLst>
          </a:prstGeom>
          <a:solidFill>
            <a:srgbClr val="BCDBD4"/>
          </a:solidFill>
          <a:ln/>
        </p:spPr>
      </p:sp>
      <p:sp>
        <p:nvSpPr>
          <p:cNvPr id="17" name="Shape 13"/>
          <p:cNvSpPr/>
          <p:nvPr/>
        </p:nvSpPr>
        <p:spPr>
          <a:xfrm>
            <a:off x="6236970" y="5180528"/>
            <a:ext cx="435769" cy="435769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32934" y="5253157"/>
            <a:ext cx="24384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7520226" y="5156240"/>
            <a:ext cx="242137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Pilot Testing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7520226" y="5575102"/>
            <a:ext cx="643223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solution in select rural areas to validate effectiveness and gather feedback.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6649879" y="7006471"/>
            <a:ext cx="677942" cy="22860"/>
          </a:xfrm>
          <a:prstGeom prst="roundRect">
            <a:avLst>
              <a:gd name="adj" fmla="val 355903"/>
            </a:avLst>
          </a:prstGeom>
          <a:solidFill>
            <a:srgbClr val="BCDBD4"/>
          </a:solidFill>
          <a:ln/>
        </p:spPr>
      </p:sp>
      <p:sp>
        <p:nvSpPr>
          <p:cNvPr id="22" name="Shape 18"/>
          <p:cNvSpPr/>
          <p:nvPr/>
        </p:nvSpPr>
        <p:spPr>
          <a:xfrm>
            <a:off x="6236970" y="6800017"/>
            <a:ext cx="435769" cy="435769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29720" y="6872645"/>
            <a:ext cx="25015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7520226" y="6775728"/>
            <a:ext cx="392691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Full-scale Implementation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7520226" y="7194590"/>
            <a:ext cx="643223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Roll out the complete system across multiple rural regions.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1221295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Impact on Rural Healthcare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5369" y="5403056"/>
            <a:ext cx="1926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310545"/>
            <a:ext cx="329600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Faster Diagnosis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58444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diagnostic delays by 70%, leading to earlier treatment and better outcomes.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0195" y="5403056"/>
            <a:ext cx="3092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310545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Specialist Access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623018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access to specialist care by 500% through AI-powered telemedicine.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52409" y="5403056"/>
            <a:ext cx="31075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310545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Prioritization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623018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patient care with AI triage, reducing critical case wait times by 60%.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010328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Scalability &amp; Future Vision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Wide Coverage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units can serve vast rural areas, reaching previously inaccessible communities.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66021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Disease Expansion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models can be trained to detect a growing range of diseases.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89012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Sustainable Growth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infrastructure needs allow for rapid, cost-effective scaling across regions.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2024-10-25T06:52:40Z</dcterms:created>
  <dcterms:modified xsi:type="dcterms:W3CDTF">2024-10-25T06:52:40Z</dcterms:modified>
</cp:coreProperties>
</file>